
<file path=[Content_Types].xml><?xml version="1.0" encoding="utf-8"?>
<Types xmlns="http://schemas.openxmlformats.org/package/2006/content-types">
  <Default Extension="rels" ContentType="application/vnd.openxmlformats-package.relationships+xml"/>
  <Override PartName="/ppt/slideLayouts/slideLayout1.xml" ContentType="application/vnd.openxmlformats-officedocument.presentationml.slideLayout+xml"/>
  <Default Extension="png" ContentType="image/png"/>
  <Override PartName="/ppt/slides/slide11.xml" ContentType="application/vnd.openxmlformats-officedocument.presentationml.slide+xml"/>
  <Default Extension="xml" ContentType="application/xml"/>
  <Override PartName="/ppt/slides/slide9.xml" ContentType="application/vnd.openxmlformats-officedocument.presentationml.slide+xml"/>
  <Default Extension="jpeg" ContentType="image/jpeg"/>
  <Override PartName="/ppt/tableStyles.xml" ContentType="application/vnd.openxmlformats-officedocument.presentationml.tableStyles+xml"/>
  <Override PartName="/ppt/slideLayouts/slideLayout8.xml" ContentType="application/vnd.openxmlformats-officedocument.presentationml.slideLayout+xml"/>
  <Override PartName="/ppt/slides/slide7.xml" ContentType="application/vnd.openxmlformats-officedocument.presentationml.slide+xml"/>
  <Override PartName="/ppt/notesSlides/notesSlide1.xml" ContentType="application/vnd.openxmlformats-officedocument.presentationml.notesSlide+xml"/>
  <Override PartName="/ppt/slideLayouts/slideLayout6.xml" ContentType="application/vnd.openxmlformats-officedocument.presentationml.slideLayout+xml"/>
  <Override PartName="/ppt/slides/slide5.xml" ContentType="application/vnd.openxmlformats-officedocument.presentationml.slide+xml"/>
  <Override PartName="/ppt/slideLayouts/slideLayout12.xml" ContentType="application/vnd.openxmlformats-officedocument.presentationml.slideLayout+xml"/>
  <Override PartName="/ppt/slides/slide16.xml" ContentType="application/vnd.openxmlformats-officedocument.presentationml.slide+xml"/>
  <Override PartName="/ppt/theme/theme2.xml" ContentType="application/vnd.openxmlformats-officedocument.theme+xml"/>
  <Override PartName="/ppt/slideMasters/slideMaster1.xml" ContentType="application/vnd.openxmlformats-officedocument.presentationml.slideMaster+xml"/>
  <Override PartName="/ppt/slideLayouts/slideLayout4.xml" ContentType="application/vnd.openxmlformats-officedocument.presentationml.slideLayout+xml"/>
  <Override PartName="/ppt/slides/slide3.xml" ContentType="application/vnd.openxmlformats-officedocument.presentationml.slide+xml"/>
  <Override PartName="/ppt/slideLayouts/slideLayout10.xml" ContentType="application/vnd.openxmlformats-officedocument.presentationml.slideLayout+xml"/>
  <Override PartName="/ppt/slides/slide14.xml" ContentType="application/vnd.openxmlformats-officedocument.presentationml.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Layouts/slideLayout2.xml" ContentType="application/vnd.openxmlformats-officedocument.presentationml.slideLayout+xml"/>
  <Override PartName="/ppt/slides/slide1.xml" ContentType="application/vnd.openxmlformats-officedocument.presentationml.slide+xml"/>
  <Override PartName="/ppt/slides/slide12.xml" ContentType="application/vnd.openxmlformats-officedocument.presentationml.slide+xml"/>
  <Default Extension="bin" ContentType="application/vnd.openxmlformats-officedocument.presentationml.printerSettings"/>
  <Override PartName="/ppt/slides/slide10.xml" ContentType="application/vnd.openxmlformats-officedocument.presentationml.slide+xml"/>
  <Override PartName="/ppt/viewProps.xml" ContentType="application/vnd.openxmlformats-officedocument.presentationml.viewProps+xml"/>
  <Override PartName="/ppt/slides/slide8.xml" ContentType="application/vnd.openxmlformats-officedocument.presentationml.slide+xml"/>
  <Override PartName="/ppt/presentation.xml" ContentType="application/vnd.openxmlformats-officedocument.presentationml.presentation.main+xml"/>
  <Override PartName="/ppt/slideLayouts/slideLayout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5.xml" ContentType="application/vnd.openxmlformats-officedocument.presentationml.slideLayout+xml"/>
  <Override PartName="/ppt/slides/slide4.xml" ContentType="application/vnd.openxmlformats-officedocument.presentationml.slide+xml"/>
  <Override PartName="/ppt/slideLayouts/slideLayout11.xml" ContentType="application/vnd.openxmlformats-officedocument.presentationml.slideLayout+xml"/>
  <Override PartName="/ppt/slides/slide15.xml" ContentType="application/vnd.openxmlformats-officedocument.presentationml.slide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slideLayouts/slideLayout3.xml" ContentType="application/vnd.openxmlformats-officedocument.presentationml.slideLayout+xml"/>
  <Override PartName="/ppt/slides/slide2.xml" ContentType="application/vnd.openxmlformats-officedocument.presentationml.slide+xml"/>
  <Override PartName="/ppt/slides/slide13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trictFirstAndLastChars="0" saveSubsetFonts="1">
  <p:sldMasterIdLst>
    <p:sldMasterId id="2147483649" r:id="rId1"/>
  </p:sldMasterIdLst>
  <p:notesMasterIdLst>
    <p:notesMasterId r:id="rId18"/>
  </p:notesMasterIdLst>
  <p:sldIdLst>
    <p:sldId id="257" r:id="rId2"/>
    <p:sldId id="270" r:id="rId3"/>
    <p:sldId id="272" r:id="rId4"/>
    <p:sldId id="280" r:id="rId5"/>
    <p:sldId id="281" r:id="rId6"/>
    <p:sldId id="283" r:id="rId7"/>
    <p:sldId id="284" r:id="rId8"/>
    <p:sldId id="258" r:id="rId9"/>
    <p:sldId id="271" r:id="rId10"/>
    <p:sldId id="273" r:id="rId11"/>
    <p:sldId id="274" r:id="rId12"/>
    <p:sldId id="276" r:id="rId13"/>
    <p:sldId id="277" r:id="rId14"/>
    <p:sldId id="278" r:id="rId15"/>
    <p:sldId id="279" r:id="rId16"/>
    <p:sldId id="275" r:id="rId17"/>
  </p:sldIdLst>
  <p:sldSz cx="13003213" cy="9752013"/>
  <p:notesSz cx="6858000" cy="9144000"/>
  <p:defaultTextStyle>
    <a:defPPr>
      <a:defRPr lang="en-GB"/>
    </a:defPPr>
    <a:lvl1pPr algn="l" defTabSz="449263" rtl="0" fontAlgn="base">
      <a:lnSpc>
        <a:spcPct val="72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bg1"/>
        </a:solidFill>
        <a:latin typeface="Arial" charset="0"/>
        <a:ea typeface="+mn-ea"/>
        <a:cs typeface="Arial" charset="0"/>
      </a:defRPr>
    </a:lvl1pPr>
    <a:lvl2pPr marL="457200" algn="l" defTabSz="449263" rtl="0" fontAlgn="base">
      <a:lnSpc>
        <a:spcPct val="72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bg1"/>
        </a:solidFill>
        <a:latin typeface="Arial" charset="0"/>
        <a:ea typeface="+mn-ea"/>
        <a:cs typeface="Arial" charset="0"/>
      </a:defRPr>
    </a:lvl2pPr>
    <a:lvl3pPr marL="914400" algn="l" defTabSz="449263" rtl="0" fontAlgn="base">
      <a:lnSpc>
        <a:spcPct val="72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bg1"/>
        </a:solidFill>
        <a:latin typeface="Arial" charset="0"/>
        <a:ea typeface="+mn-ea"/>
        <a:cs typeface="Arial" charset="0"/>
      </a:defRPr>
    </a:lvl3pPr>
    <a:lvl4pPr marL="1371600" algn="l" defTabSz="449263" rtl="0" fontAlgn="base">
      <a:lnSpc>
        <a:spcPct val="72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bg1"/>
        </a:solidFill>
        <a:latin typeface="Arial" charset="0"/>
        <a:ea typeface="+mn-ea"/>
        <a:cs typeface="Arial" charset="0"/>
      </a:defRPr>
    </a:lvl4pPr>
    <a:lvl5pPr marL="1828800" algn="l" defTabSz="449263" rtl="0" fontAlgn="base">
      <a:lnSpc>
        <a:spcPct val="72000"/>
      </a:lnSpc>
      <a:spcBef>
        <a:spcPct val="0"/>
      </a:spcBef>
      <a:spcAft>
        <a:spcPct val="0"/>
      </a:spcAft>
      <a:buClr>
        <a:srgbClr val="000000"/>
      </a:buClr>
      <a:buSzPct val="100000"/>
      <a:buFont typeface="Arial" charset="0"/>
      <a:defRPr kern="1200">
        <a:solidFill>
          <a:schemeClr val="bg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bg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bg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bg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bg1"/>
        </a:solidFill>
        <a:latin typeface="Arial" charset="0"/>
        <a:ea typeface="+mn-ea"/>
        <a:cs typeface="Arial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showPr showNarration="1" useTimings="0">
    <p:present/>
    <p:sldAll/>
    <p:penClr>
      <a:schemeClr val="tx1"/>
    </p:penClr>
  </p:showPr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-640" y="-104"/>
      </p:cViewPr>
      <p:guideLst>
        <p:guide orient="horz" pos="2160"/>
        <p:guide pos="2880"/>
      </p:guideLst>
    </p:cSldViewPr>
  </p:slideViewPr>
  <p:outlineViewPr>
    <p:cViewPr varScale="1">
      <p:scale>
        <a:sx n="170" d="200"/>
        <a:sy n="170" d="200"/>
      </p:scale>
      <p:origin x="-780" y="-84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2880"/>
        <p:guide pos="2160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AutoShape 1"/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 w="936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074" name="AutoShape 2"/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075" name="AutoShape 3"/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076" name="AutoShape 4"/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077" name="AutoShape 5"/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078" name="AutoShape 6"/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079" name="AutoShape 7"/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080" name="AutoShape 8"/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081" name="Rectangle 9"/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2959100" cy="45561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Clr>
                <a:srgbClr val="2F636F"/>
              </a:buCl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</a:lstStyle>
          <a:p>
            <a:endParaRPr lang="en-GB"/>
          </a:p>
        </p:txBody>
      </p:sp>
      <p:sp>
        <p:nvSpPr>
          <p:cNvPr id="3082" name="Rectangle 10"/>
          <p:cNvSpPr>
            <a:spLocks noGrp="1" noChangeArrowheads="1"/>
          </p:cNvSpPr>
          <p:nvPr>
            <p:ph type="dt"/>
          </p:nvPr>
        </p:nvSpPr>
        <p:spPr bwMode="auto">
          <a:xfrm>
            <a:off x="3884613" y="0"/>
            <a:ext cx="2959100" cy="45561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Clr>
                <a:srgbClr val="2F636F"/>
              </a:buCl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</a:lstStyle>
          <a:p>
            <a:endParaRPr lang="en-GB"/>
          </a:p>
        </p:txBody>
      </p:sp>
      <p:sp>
        <p:nvSpPr>
          <p:cNvPr id="3083" name="Rectangle 11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59300" cy="342741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3084" name="Rectangle 12"/>
          <p:cNvSpPr>
            <a:spLocks noGrp="1" noChangeArrowheads="1"/>
          </p:cNvSpPr>
          <p:nvPr>
            <p:ph type="body"/>
          </p:nvPr>
        </p:nvSpPr>
        <p:spPr bwMode="auto">
          <a:xfrm>
            <a:off x="1125538" y="4356100"/>
            <a:ext cx="4595812" cy="411321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mtClean="0"/>
          </a:p>
        </p:txBody>
      </p:sp>
      <p:sp>
        <p:nvSpPr>
          <p:cNvPr id="3085" name="Rectangle 13"/>
          <p:cNvSpPr>
            <a:spLocks noGrp="1" noChangeArrowheads="1"/>
          </p:cNvSpPr>
          <p:nvPr>
            <p:ph type="ftr"/>
          </p:nvPr>
        </p:nvSpPr>
        <p:spPr bwMode="auto">
          <a:xfrm>
            <a:off x="0" y="8685213"/>
            <a:ext cx="2959100" cy="4445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Clr>
                <a:srgbClr val="2F636F"/>
              </a:buCl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</a:lstStyle>
          <a:p>
            <a:endParaRPr lang="en-GB"/>
          </a:p>
        </p:txBody>
      </p:sp>
      <p:sp>
        <p:nvSpPr>
          <p:cNvPr id="3086" name="Rectangle 14"/>
          <p:cNvSpPr>
            <a:spLocks noGrp="1" noChangeArrowheads="1"/>
          </p:cNvSpPr>
          <p:nvPr>
            <p:ph type="sldNum"/>
          </p:nvPr>
        </p:nvSpPr>
        <p:spPr bwMode="auto">
          <a:xfrm>
            <a:off x="3884613" y="8685213"/>
            <a:ext cx="2959100" cy="4445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Clr>
                <a:srgbClr val="2F636F"/>
              </a:buClr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pitchFamily="16" charset="0"/>
              </a:defRPr>
            </a:lvl1pPr>
          </a:lstStyle>
          <a:p>
            <a:fld id="{91454560-1505-4806-89B8-B0789914E806}" type="slidenum">
              <a:rPr lang="en-GB"/>
              <a:pPr/>
              <a:t>‹nr.›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1pPr>
    <a:lvl2pPr marL="742950" indent="-28575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2pPr>
    <a:lvl3pPr marL="11430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3pPr>
    <a:lvl4pPr marL="16002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4pPr>
    <a:lvl5pPr marL="20574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38238" y="685800"/>
            <a:ext cx="4568825" cy="34274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91454560-1505-4806-89B8-B0789914E806}" type="slidenum">
              <a:rPr lang="en-GB" smtClean="0"/>
              <a:pPr/>
              <a:t>8</a:t>
            </a:fld>
            <a:endParaRPr lang="en-GB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4725" y="3028950"/>
            <a:ext cx="11053763" cy="20907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1038" y="5526088"/>
            <a:ext cx="9101137" cy="24923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637713" y="1831975"/>
            <a:ext cx="2701925" cy="688498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7175" y="1831975"/>
            <a:ext cx="7958138" cy="688498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1938" y="1831975"/>
            <a:ext cx="8991600" cy="265588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113" y="6265863"/>
            <a:ext cx="11052175" cy="1938337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2175" cy="2132013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7175" y="2282825"/>
            <a:ext cx="5329238" cy="64341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008813" y="2282825"/>
            <a:ext cx="5330825" cy="64341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1463" cy="16256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81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6750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6750" cy="56181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6725" cy="165100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3175" y="388938"/>
            <a:ext cx="7269163" cy="83216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875" y="2039938"/>
            <a:ext cx="4276725" cy="66706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7938" y="6826250"/>
            <a:ext cx="7802562" cy="806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7938" y="871538"/>
            <a:ext cx="7802562" cy="58515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7938" y="7632700"/>
            <a:ext cx="7802562" cy="114458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blipFill dpi="0" rotWithShape="0">
          <a:blip r:embed="rId14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1531938" y="1831975"/>
            <a:ext cx="8991600" cy="265588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smtClean="0"/>
              <a:t>Click to edit the title text format</a:t>
            </a:r>
          </a:p>
        </p:txBody>
      </p:sp>
      <p:sp>
        <p:nvSpPr>
          <p:cNvPr id="2050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1527175" y="2282825"/>
            <a:ext cx="10812463" cy="643413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smtClean="0"/>
              <a:t>Click to edit the outline text format</a:t>
            </a:r>
          </a:p>
          <a:p>
            <a:pPr lvl="1"/>
            <a:r>
              <a:rPr lang="en-GB" smtClean="0"/>
              <a:t>Second Outline Level</a:t>
            </a:r>
          </a:p>
          <a:p>
            <a:pPr lvl="2"/>
            <a:r>
              <a:rPr lang="en-GB" smtClean="0"/>
              <a:t>Third Outline Level</a:t>
            </a:r>
          </a:p>
          <a:p>
            <a:pPr lvl="3"/>
            <a:r>
              <a:rPr lang="en-GB" smtClean="0"/>
              <a:t>Fourth Outline Level</a:t>
            </a:r>
          </a:p>
          <a:p>
            <a:pPr lvl="4"/>
            <a:r>
              <a:rPr lang="en-GB" smtClean="0"/>
              <a:t>Fifth Outline Level</a:t>
            </a:r>
          </a:p>
          <a:p>
            <a:pPr lvl="4"/>
            <a:r>
              <a:rPr lang="en-GB" smtClean="0"/>
              <a:t>Sixth Outline Level</a:t>
            </a:r>
          </a:p>
          <a:p>
            <a:pPr lvl="4"/>
            <a:r>
              <a:rPr lang="en-GB" smtClean="0"/>
              <a:t>Seventh Outline Level</a:t>
            </a:r>
          </a:p>
          <a:p>
            <a:pPr lvl="4"/>
            <a:r>
              <a:rPr lang="en-GB" smtClean="0"/>
              <a:t>Eighth Outline Level</a:t>
            </a:r>
          </a:p>
          <a:p>
            <a:pPr lvl="4"/>
            <a:r>
              <a:rPr lang="en-GB" smtClean="0"/>
              <a:t>Ninth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449263" rtl="0" fontAlgn="base">
        <a:lnSpc>
          <a:spcPct val="72000"/>
        </a:lnSpc>
        <a:spcBef>
          <a:spcPct val="0"/>
        </a:spcBef>
        <a:spcAft>
          <a:spcPct val="0"/>
        </a:spcAft>
        <a:buClr>
          <a:srgbClr val="BE311A"/>
        </a:buClr>
        <a:buSzPct val="100000"/>
        <a:buFont typeface="Arial" charset="0"/>
        <a:defRPr sz="2600" b="1">
          <a:solidFill>
            <a:srgbClr val="BE311A"/>
          </a:solidFill>
          <a:latin typeface="+mj-lt"/>
          <a:ea typeface="+mj-ea"/>
          <a:cs typeface="+mj-cs"/>
        </a:defRPr>
      </a:lvl1pPr>
      <a:lvl2pPr algn="l" defTabSz="449263" rtl="0" fontAlgn="base">
        <a:lnSpc>
          <a:spcPct val="72000"/>
        </a:lnSpc>
        <a:spcBef>
          <a:spcPct val="0"/>
        </a:spcBef>
        <a:spcAft>
          <a:spcPct val="0"/>
        </a:spcAft>
        <a:buClr>
          <a:srgbClr val="BE311A"/>
        </a:buClr>
        <a:buSzPct val="100000"/>
        <a:buFont typeface="Arial" charset="0"/>
        <a:defRPr sz="2600" b="1">
          <a:solidFill>
            <a:srgbClr val="BE311A"/>
          </a:solidFill>
          <a:latin typeface="Arial" charset="0"/>
          <a:cs typeface="Arial" charset="0"/>
        </a:defRPr>
      </a:lvl2pPr>
      <a:lvl3pPr algn="l" defTabSz="449263" rtl="0" fontAlgn="base">
        <a:lnSpc>
          <a:spcPct val="72000"/>
        </a:lnSpc>
        <a:spcBef>
          <a:spcPct val="0"/>
        </a:spcBef>
        <a:spcAft>
          <a:spcPct val="0"/>
        </a:spcAft>
        <a:buClr>
          <a:srgbClr val="BE311A"/>
        </a:buClr>
        <a:buSzPct val="100000"/>
        <a:buFont typeface="Arial" charset="0"/>
        <a:defRPr sz="2600" b="1">
          <a:solidFill>
            <a:srgbClr val="BE311A"/>
          </a:solidFill>
          <a:latin typeface="Arial" charset="0"/>
          <a:cs typeface="Arial" charset="0"/>
        </a:defRPr>
      </a:lvl3pPr>
      <a:lvl4pPr algn="l" defTabSz="449263" rtl="0" fontAlgn="base">
        <a:lnSpc>
          <a:spcPct val="72000"/>
        </a:lnSpc>
        <a:spcBef>
          <a:spcPct val="0"/>
        </a:spcBef>
        <a:spcAft>
          <a:spcPct val="0"/>
        </a:spcAft>
        <a:buClr>
          <a:srgbClr val="BE311A"/>
        </a:buClr>
        <a:buSzPct val="100000"/>
        <a:buFont typeface="Arial" charset="0"/>
        <a:defRPr sz="2600" b="1">
          <a:solidFill>
            <a:srgbClr val="BE311A"/>
          </a:solidFill>
          <a:latin typeface="Arial" charset="0"/>
          <a:cs typeface="Arial" charset="0"/>
        </a:defRPr>
      </a:lvl4pPr>
      <a:lvl5pPr algn="l" defTabSz="449263" rtl="0" fontAlgn="base">
        <a:lnSpc>
          <a:spcPct val="72000"/>
        </a:lnSpc>
        <a:spcBef>
          <a:spcPct val="0"/>
        </a:spcBef>
        <a:spcAft>
          <a:spcPct val="0"/>
        </a:spcAft>
        <a:buClr>
          <a:srgbClr val="BE311A"/>
        </a:buClr>
        <a:buSzPct val="100000"/>
        <a:buFont typeface="Arial" charset="0"/>
        <a:defRPr sz="2600" b="1">
          <a:solidFill>
            <a:srgbClr val="BE311A"/>
          </a:solidFill>
          <a:latin typeface="Arial" charset="0"/>
          <a:cs typeface="Arial" charset="0"/>
        </a:defRPr>
      </a:lvl5pPr>
      <a:lvl6pPr marL="457200" algn="l" defTabSz="449263" rtl="0" fontAlgn="base">
        <a:lnSpc>
          <a:spcPct val="72000"/>
        </a:lnSpc>
        <a:spcBef>
          <a:spcPct val="0"/>
        </a:spcBef>
        <a:spcAft>
          <a:spcPct val="0"/>
        </a:spcAft>
        <a:buClr>
          <a:srgbClr val="BE311A"/>
        </a:buClr>
        <a:buSzPct val="100000"/>
        <a:buFont typeface="Arial" charset="0"/>
        <a:defRPr sz="2600" b="1">
          <a:solidFill>
            <a:srgbClr val="BE311A"/>
          </a:solidFill>
          <a:latin typeface="Arial" charset="0"/>
          <a:cs typeface="Arial" charset="0"/>
        </a:defRPr>
      </a:lvl6pPr>
      <a:lvl7pPr marL="914400" algn="l" defTabSz="449263" rtl="0" fontAlgn="base">
        <a:lnSpc>
          <a:spcPct val="72000"/>
        </a:lnSpc>
        <a:spcBef>
          <a:spcPct val="0"/>
        </a:spcBef>
        <a:spcAft>
          <a:spcPct val="0"/>
        </a:spcAft>
        <a:buClr>
          <a:srgbClr val="BE311A"/>
        </a:buClr>
        <a:buSzPct val="100000"/>
        <a:buFont typeface="Arial" charset="0"/>
        <a:defRPr sz="2600" b="1">
          <a:solidFill>
            <a:srgbClr val="BE311A"/>
          </a:solidFill>
          <a:latin typeface="Arial" charset="0"/>
          <a:cs typeface="Arial" charset="0"/>
        </a:defRPr>
      </a:lvl7pPr>
      <a:lvl8pPr marL="1371600" algn="l" defTabSz="449263" rtl="0" fontAlgn="base">
        <a:lnSpc>
          <a:spcPct val="72000"/>
        </a:lnSpc>
        <a:spcBef>
          <a:spcPct val="0"/>
        </a:spcBef>
        <a:spcAft>
          <a:spcPct val="0"/>
        </a:spcAft>
        <a:buClr>
          <a:srgbClr val="BE311A"/>
        </a:buClr>
        <a:buSzPct val="100000"/>
        <a:buFont typeface="Arial" charset="0"/>
        <a:defRPr sz="2600" b="1">
          <a:solidFill>
            <a:srgbClr val="BE311A"/>
          </a:solidFill>
          <a:latin typeface="Arial" charset="0"/>
          <a:cs typeface="Arial" charset="0"/>
        </a:defRPr>
      </a:lvl8pPr>
      <a:lvl9pPr marL="1828800" algn="l" defTabSz="449263" rtl="0" fontAlgn="base">
        <a:lnSpc>
          <a:spcPct val="72000"/>
        </a:lnSpc>
        <a:spcBef>
          <a:spcPct val="0"/>
        </a:spcBef>
        <a:spcAft>
          <a:spcPct val="0"/>
        </a:spcAft>
        <a:buClr>
          <a:srgbClr val="BE311A"/>
        </a:buClr>
        <a:buSzPct val="100000"/>
        <a:buFont typeface="Arial" charset="0"/>
        <a:defRPr sz="2600" b="1">
          <a:solidFill>
            <a:srgbClr val="BE311A"/>
          </a:solidFill>
          <a:latin typeface="Arial" charset="0"/>
          <a:cs typeface="Arial" charset="0"/>
        </a:defRPr>
      </a:lvl9pPr>
    </p:titleStyle>
    <p:bodyStyle>
      <a:lvl1pPr marL="330200" indent="-330200" algn="l" defTabSz="449263" rtl="0" fontAlgn="base">
        <a:lnSpc>
          <a:spcPct val="72000"/>
        </a:lnSpc>
        <a:spcBef>
          <a:spcPts val="525"/>
        </a:spcBef>
        <a:spcAft>
          <a:spcPct val="0"/>
        </a:spcAft>
        <a:buClr>
          <a:srgbClr val="000000"/>
        </a:buClr>
        <a:buSzPct val="100000"/>
        <a:buFont typeface="Arial" charset="0"/>
        <a:buChar char="•"/>
        <a:defRPr sz="2100">
          <a:solidFill>
            <a:srgbClr val="000000"/>
          </a:solidFill>
          <a:latin typeface="+mn-lt"/>
          <a:ea typeface="+mn-ea"/>
          <a:cs typeface="+mn-cs"/>
        </a:defRPr>
      </a:lvl1pPr>
      <a:lvl2pPr marL="730250" indent="-273050" algn="l" defTabSz="449263" rtl="0" fontAlgn="base">
        <a:lnSpc>
          <a:spcPct val="72000"/>
        </a:lnSpc>
        <a:spcBef>
          <a:spcPts val="450"/>
        </a:spcBef>
        <a:spcAft>
          <a:spcPct val="0"/>
        </a:spcAft>
        <a:buClr>
          <a:srgbClr val="000000"/>
        </a:buClr>
        <a:buSzPct val="100000"/>
        <a:buFont typeface="Arial" charset="0"/>
        <a:buChar char="–"/>
        <a:defRPr>
          <a:solidFill>
            <a:srgbClr val="000000"/>
          </a:solidFill>
          <a:latin typeface="+mn-lt"/>
          <a:cs typeface="+mn-cs"/>
        </a:defRPr>
      </a:lvl2pPr>
      <a:lvl3pPr marL="1143000" indent="-228600" algn="l" defTabSz="449263" rtl="0" fontAlgn="base">
        <a:lnSpc>
          <a:spcPct val="72000"/>
        </a:lnSpc>
        <a:spcBef>
          <a:spcPts val="450"/>
        </a:spcBef>
        <a:spcAft>
          <a:spcPct val="0"/>
        </a:spcAft>
        <a:buClr>
          <a:srgbClr val="000000"/>
        </a:buClr>
        <a:buSzPct val="100000"/>
        <a:buFont typeface="Arial" charset="0"/>
        <a:defRPr>
          <a:solidFill>
            <a:srgbClr val="000000"/>
          </a:solidFill>
          <a:latin typeface="+mn-lt"/>
          <a:cs typeface="+mn-cs"/>
        </a:defRPr>
      </a:lvl3pPr>
      <a:lvl4pPr marL="1600200" indent="-228600" algn="l" defTabSz="449263" rtl="0" fontAlgn="base">
        <a:lnSpc>
          <a:spcPct val="72000"/>
        </a:lnSpc>
        <a:spcBef>
          <a:spcPts val="450"/>
        </a:spcBef>
        <a:spcAft>
          <a:spcPct val="0"/>
        </a:spcAft>
        <a:buClr>
          <a:srgbClr val="000000"/>
        </a:buClr>
        <a:buSzPct val="100000"/>
        <a:buFont typeface="Arial" charset="0"/>
        <a:buChar char="–"/>
        <a:defRPr>
          <a:solidFill>
            <a:srgbClr val="000000"/>
          </a:solidFill>
          <a:latin typeface="+mn-lt"/>
          <a:cs typeface="+mn-cs"/>
        </a:defRPr>
      </a:lvl4pPr>
      <a:lvl5pPr marL="2057400" indent="-228600" algn="l" defTabSz="449263" rtl="0" fontAlgn="base">
        <a:lnSpc>
          <a:spcPct val="72000"/>
        </a:lnSpc>
        <a:spcBef>
          <a:spcPts val="450"/>
        </a:spcBef>
        <a:spcAft>
          <a:spcPct val="0"/>
        </a:spcAft>
        <a:buClr>
          <a:srgbClr val="000000"/>
        </a:buClr>
        <a:buSzPct val="100000"/>
        <a:buFont typeface="Arial" charset="0"/>
        <a:buChar char="»"/>
        <a:defRPr>
          <a:solidFill>
            <a:srgbClr val="000000"/>
          </a:solidFill>
          <a:latin typeface="+mn-lt"/>
          <a:cs typeface="+mn-cs"/>
        </a:defRPr>
      </a:lvl5pPr>
      <a:lvl6pPr marL="2514600" indent="-228600" algn="l" defTabSz="449263" rtl="0" fontAlgn="base">
        <a:lnSpc>
          <a:spcPct val="72000"/>
        </a:lnSpc>
        <a:spcBef>
          <a:spcPts val="450"/>
        </a:spcBef>
        <a:spcAft>
          <a:spcPct val="0"/>
        </a:spcAft>
        <a:buClr>
          <a:srgbClr val="000000"/>
        </a:buClr>
        <a:buSzPct val="100000"/>
        <a:buFont typeface="Arial" charset="0"/>
        <a:buChar char="»"/>
        <a:defRPr>
          <a:solidFill>
            <a:srgbClr val="000000"/>
          </a:solidFill>
          <a:latin typeface="+mn-lt"/>
          <a:cs typeface="+mn-cs"/>
        </a:defRPr>
      </a:lvl6pPr>
      <a:lvl7pPr marL="2971800" indent="-228600" algn="l" defTabSz="449263" rtl="0" fontAlgn="base">
        <a:lnSpc>
          <a:spcPct val="72000"/>
        </a:lnSpc>
        <a:spcBef>
          <a:spcPts val="450"/>
        </a:spcBef>
        <a:spcAft>
          <a:spcPct val="0"/>
        </a:spcAft>
        <a:buClr>
          <a:srgbClr val="000000"/>
        </a:buClr>
        <a:buSzPct val="100000"/>
        <a:buFont typeface="Arial" charset="0"/>
        <a:buChar char="»"/>
        <a:defRPr>
          <a:solidFill>
            <a:srgbClr val="000000"/>
          </a:solidFill>
          <a:latin typeface="+mn-lt"/>
          <a:cs typeface="+mn-cs"/>
        </a:defRPr>
      </a:lvl7pPr>
      <a:lvl8pPr marL="3429000" indent="-228600" algn="l" defTabSz="449263" rtl="0" fontAlgn="base">
        <a:lnSpc>
          <a:spcPct val="72000"/>
        </a:lnSpc>
        <a:spcBef>
          <a:spcPts val="450"/>
        </a:spcBef>
        <a:spcAft>
          <a:spcPct val="0"/>
        </a:spcAft>
        <a:buClr>
          <a:srgbClr val="000000"/>
        </a:buClr>
        <a:buSzPct val="100000"/>
        <a:buFont typeface="Arial" charset="0"/>
        <a:buChar char="»"/>
        <a:defRPr>
          <a:solidFill>
            <a:srgbClr val="000000"/>
          </a:solidFill>
          <a:latin typeface="+mn-lt"/>
          <a:cs typeface="+mn-cs"/>
        </a:defRPr>
      </a:lvl8pPr>
      <a:lvl9pPr marL="3886200" indent="-228600" algn="l" defTabSz="449263" rtl="0" fontAlgn="base">
        <a:lnSpc>
          <a:spcPct val="72000"/>
        </a:lnSpc>
        <a:spcBef>
          <a:spcPts val="450"/>
        </a:spcBef>
        <a:spcAft>
          <a:spcPct val="0"/>
        </a:spcAft>
        <a:buClr>
          <a:srgbClr val="000000"/>
        </a:buClr>
        <a:buSzPct val="100000"/>
        <a:buFont typeface="Arial" charset="0"/>
        <a:buChar char="»"/>
        <a:defRPr>
          <a:solidFill>
            <a:srgbClr val="000000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tsgdoc.socsci.ru.nl/index.php/Main_Page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eg"/><Relationship Id="rId3" Type="http://schemas.openxmlformats.org/officeDocument/2006/relationships/image" Target="../media/image12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eg"/><Relationship Id="rId3" Type="http://schemas.openxmlformats.org/officeDocument/2006/relationships/image" Target="../media/image14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eg"/><Relationship Id="rId3" Type="http://schemas.openxmlformats.org/officeDocument/2006/relationships/image" Target="../media/image16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eg"/><Relationship Id="rId3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 issues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7175" y="2282825"/>
            <a:ext cx="10812463" cy="2516981"/>
          </a:xfrm>
        </p:spPr>
        <p:txBody>
          <a:bodyPr/>
          <a:lstStyle/>
          <a:p>
            <a:endParaRPr lang="en-US" dirty="0" smtClean="0"/>
          </a:p>
          <a:p>
            <a:r>
              <a:rPr lang="en-US" dirty="0" smtClean="0"/>
              <a:t>New lab computers</a:t>
            </a:r>
          </a:p>
          <a:p>
            <a:endParaRPr lang="en-US" dirty="0" smtClean="0"/>
          </a:p>
          <a:p>
            <a:r>
              <a:rPr lang="en-US" dirty="0" smtClean="0"/>
              <a:t>New labs and devices</a:t>
            </a:r>
            <a:r>
              <a:rPr lang="en-US" dirty="0" smtClean="0"/>
              <a:t> </a:t>
            </a:r>
            <a:endParaRPr lang="en-US" dirty="0" smtClean="0"/>
          </a:p>
          <a:p>
            <a:pPr>
              <a:buNone/>
            </a:pPr>
            <a:endParaRPr lang="en-US" dirty="0" smtClean="0"/>
          </a:p>
          <a:p>
            <a:r>
              <a:rPr lang="en-US" dirty="0" smtClean="0"/>
              <a:t>Informed consent procedure</a:t>
            </a:r>
          </a:p>
          <a:p>
            <a:endParaRPr lang="en-US" dirty="0" smtClean="0"/>
          </a:p>
          <a:p>
            <a:r>
              <a:rPr lang="en-US" dirty="0" smtClean="0"/>
              <a:t>Hello / goodbye</a:t>
            </a:r>
          </a:p>
          <a:p>
            <a:endParaRPr lang="en-US" dirty="0" smtClean="0"/>
          </a:p>
          <a:p>
            <a:pPr>
              <a:buNone/>
            </a:pPr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 bwMode="auto">
          <a:xfrm>
            <a:off x="1548606" y="5115718"/>
            <a:ext cx="8991600" cy="265588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49263" rtl="0" eaLnBrk="1" fontAlgn="base" latinLnBrk="0" hangingPunct="1">
              <a:lnSpc>
                <a:spcPct val="72000"/>
              </a:lnSpc>
              <a:spcBef>
                <a:spcPct val="0"/>
              </a:spcBef>
              <a:spcAft>
                <a:spcPct val="0"/>
              </a:spcAft>
              <a:buClr>
                <a:srgbClr val="BE311A"/>
              </a:buClr>
              <a:buSzPct val="100000"/>
              <a:buFont typeface="Arial" charset="0"/>
              <a:buNone/>
              <a:tabLst/>
              <a:defRPr/>
            </a:pPr>
            <a:r>
              <a:rPr lang="en-US" sz="2600" b="1" kern="0" dirty="0" smtClean="0">
                <a:solidFill>
                  <a:srgbClr val="BE311A"/>
                </a:solidFill>
                <a:latin typeface="+mj-lt"/>
                <a:ea typeface="+mj-ea"/>
                <a:cs typeface="+mj-cs"/>
              </a:rPr>
              <a:t>TSG WIP (work in progress)</a:t>
            </a:r>
            <a:r>
              <a:rPr kumimoji="0" lang="en-US" sz="2600" b="1" i="0" u="none" strike="noStrike" kern="0" cap="none" spc="0" normalizeH="0" baseline="0" noProof="0" dirty="0" smtClean="0">
                <a:ln>
                  <a:noFill/>
                </a:ln>
                <a:solidFill>
                  <a:srgbClr val="BE311A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/>
            </a:r>
            <a:br>
              <a:rPr kumimoji="0" lang="en-US" sz="2600" b="1" i="0" u="none" strike="noStrike" kern="0" cap="none" spc="0" normalizeH="0" baseline="0" noProof="0" dirty="0" smtClean="0">
                <a:ln>
                  <a:noFill/>
                </a:ln>
                <a:solidFill>
                  <a:srgbClr val="BE311A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</a:br>
            <a:endParaRPr kumimoji="0" lang="en-US" sz="2600" b="1" i="0" u="none" strike="noStrike" kern="0" cap="none" spc="0" normalizeH="0" baseline="0" noProof="0" dirty="0">
              <a:ln>
                <a:noFill/>
              </a:ln>
              <a:solidFill>
                <a:srgbClr val="BE311A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1548606" y="5559425"/>
            <a:ext cx="10812463" cy="2516981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330200" marR="0" lvl="0" indent="-330200" algn="l" defTabSz="449263" rtl="0" eaLnBrk="1" fontAlgn="base" latinLnBrk="0" hangingPunct="1">
              <a:lnSpc>
                <a:spcPct val="72000"/>
              </a:lnSpc>
              <a:spcBef>
                <a:spcPts val="525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Char char="•"/>
              <a:tabLst/>
              <a:defRPr/>
            </a:pPr>
            <a:endParaRPr kumimoji="0" lang="en-US" sz="21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30200" indent="-330200">
              <a:spcBef>
                <a:spcPts val="525"/>
              </a:spcBef>
              <a:buFont typeface="Arial" charset="0"/>
              <a:buChar char="•"/>
            </a:pPr>
            <a:r>
              <a:rPr lang="en-US" sz="2100" kern="0" dirty="0" smtClean="0">
                <a:solidFill>
                  <a:srgbClr val="000000"/>
                </a:solidFill>
                <a:latin typeface="+mn-lt"/>
                <a:cs typeface="+mn-cs"/>
              </a:rPr>
              <a:t>TSG WIKI</a:t>
            </a:r>
            <a:endParaRPr kumimoji="0" lang="en-US" sz="21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30200" marR="0" lvl="0" indent="-330200" algn="l" defTabSz="449263" rtl="0" eaLnBrk="1" fontAlgn="base" latinLnBrk="0" hangingPunct="1">
              <a:lnSpc>
                <a:spcPct val="72000"/>
              </a:lnSpc>
              <a:spcBef>
                <a:spcPts val="525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Char char="•"/>
              <a:tabLst/>
              <a:defRPr/>
            </a:pPr>
            <a:endParaRPr kumimoji="0" lang="en-US" sz="21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30200" marR="0" lvl="0" indent="-330200" algn="l" defTabSz="449263" rtl="0" eaLnBrk="1" fontAlgn="base" latinLnBrk="0" hangingPunct="1">
              <a:lnSpc>
                <a:spcPct val="72000"/>
              </a:lnSpc>
              <a:spcBef>
                <a:spcPts val="525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Char char="•"/>
              <a:tabLst/>
              <a:defRPr/>
            </a:pPr>
            <a:r>
              <a:rPr lang="en-US" sz="2100" kern="0" dirty="0" smtClean="0">
                <a:solidFill>
                  <a:srgbClr val="000000"/>
                </a:solidFill>
                <a:latin typeface="+mn-lt"/>
                <a:cs typeface="+mn-cs"/>
              </a:rPr>
              <a:t>Manufacturing from old to new school</a:t>
            </a:r>
            <a:r>
              <a:rPr kumimoji="0" lang="en-US" sz="21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</a:p>
          <a:p>
            <a:pPr marL="330200" marR="0" lvl="0" indent="-330200" algn="l" defTabSz="449263" rtl="0" eaLnBrk="1" fontAlgn="base" latinLnBrk="0" hangingPunct="1">
              <a:lnSpc>
                <a:spcPct val="72000"/>
              </a:lnSpc>
              <a:spcBef>
                <a:spcPts val="525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  <a:defRPr/>
            </a:pPr>
            <a:endParaRPr kumimoji="0" lang="en-US" sz="21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30200" marR="0" lvl="0" indent="-330200" algn="l" defTabSz="449263" rtl="0" eaLnBrk="1" fontAlgn="base" latinLnBrk="0" hangingPunct="1">
              <a:lnSpc>
                <a:spcPct val="72000"/>
              </a:lnSpc>
              <a:spcBef>
                <a:spcPts val="525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Char char="•"/>
              <a:tabLst/>
              <a:defRPr/>
            </a:pPr>
            <a:r>
              <a:rPr lang="en-US" sz="2100" kern="0" dirty="0" smtClean="0">
                <a:solidFill>
                  <a:srgbClr val="000000"/>
                </a:solidFill>
                <a:latin typeface="+mn-lt"/>
                <a:cs typeface="+mn-cs"/>
              </a:rPr>
              <a:t>Programming</a:t>
            </a:r>
            <a:r>
              <a:rPr lang="en-US" sz="2100" kern="0" dirty="0" smtClean="0">
                <a:solidFill>
                  <a:srgbClr val="000000"/>
                </a:solidFill>
                <a:latin typeface="+mn-lt"/>
                <a:cs typeface="+mn-cs"/>
              </a:rPr>
              <a:t> mobile applications</a:t>
            </a:r>
            <a:endParaRPr kumimoji="0" lang="en-US" sz="21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30200" marR="0" lvl="0" indent="-330200" algn="l" defTabSz="449263" rtl="0" eaLnBrk="1" fontAlgn="base" latinLnBrk="0" hangingPunct="1">
              <a:lnSpc>
                <a:spcPct val="72000"/>
              </a:lnSpc>
              <a:spcBef>
                <a:spcPts val="525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Char char="•"/>
              <a:tabLst/>
              <a:defRPr/>
            </a:pPr>
            <a:endParaRPr kumimoji="0" lang="en-US" sz="21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30200" marR="0" lvl="0" indent="-330200" algn="l" defTabSz="449263" rtl="0" eaLnBrk="1" fontAlgn="base" latinLnBrk="0" hangingPunct="1">
              <a:lnSpc>
                <a:spcPct val="72000"/>
              </a:lnSpc>
              <a:spcBef>
                <a:spcPts val="525"/>
              </a:spcBef>
              <a:spcAft>
                <a:spcPct val="0"/>
              </a:spcAft>
              <a:buClr>
                <a:srgbClr val="000000"/>
              </a:buClr>
              <a:buSzPct val="100000"/>
              <a:tabLst/>
              <a:defRPr/>
            </a:pPr>
            <a:endParaRPr kumimoji="0" lang="en-US" sz="21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30200" marR="0" lvl="0" indent="-330200" algn="l" defTabSz="449263" rtl="0" eaLnBrk="1" fontAlgn="base" latinLnBrk="0" hangingPunct="1">
              <a:lnSpc>
                <a:spcPct val="72000"/>
              </a:lnSpc>
              <a:spcBef>
                <a:spcPts val="525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Char char="•"/>
              <a:tabLst/>
              <a:defRPr/>
            </a:pPr>
            <a:endParaRPr kumimoji="0" lang="en-US" sz="21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30200" marR="0" lvl="0" indent="-330200" algn="l" defTabSz="449263" rtl="0" eaLnBrk="1" fontAlgn="base" latinLnBrk="0" hangingPunct="1">
              <a:lnSpc>
                <a:spcPct val="72000"/>
              </a:lnSpc>
              <a:spcBef>
                <a:spcPts val="525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  <a:defRPr/>
            </a:pPr>
            <a:endParaRPr kumimoji="0" lang="en-US" sz="21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30200" marR="0" lvl="0" indent="-330200" algn="l" defTabSz="449263" rtl="0" eaLnBrk="1" fontAlgn="base" latinLnBrk="0" hangingPunct="1">
              <a:lnSpc>
                <a:spcPct val="72000"/>
              </a:lnSpc>
              <a:spcBef>
                <a:spcPts val="525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Char char="•"/>
              <a:tabLst/>
              <a:defRPr/>
            </a:pPr>
            <a:endParaRPr kumimoji="0" lang="en-US" sz="21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30200" marR="0" lvl="0" indent="-330200" algn="l" defTabSz="449263" rtl="0" eaLnBrk="1" fontAlgn="base" latinLnBrk="0" hangingPunct="1">
              <a:lnSpc>
                <a:spcPct val="72000"/>
              </a:lnSpc>
              <a:spcBef>
                <a:spcPts val="525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Char char="•"/>
              <a:tabLst/>
              <a:defRPr/>
            </a:pPr>
            <a:endParaRPr kumimoji="0" lang="en-US" sz="21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30200" marR="0" lvl="0" indent="-330200" algn="l" defTabSz="449263" rtl="0" eaLnBrk="1" fontAlgn="base" latinLnBrk="0" hangingPunct="1">
              <a:lnSpc>
                <a:spcPct val="72000"/>
              </a:lnSpc>
              <a:spcBef>
                <a:spcPts val="525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Char char="•"/>
              <a:tabLst/>
              <a:defRPr/>
            </a:pPr>
            <a:endParaRPr kumimoji="0" lang="en-US" sz="21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30200" marR="0" lvl="0" indent="-330200" algn="l" defTabSz="449263" rtl="0" eaLnBrk="1" fontAlgn="base" latinLnBrk="0" hangingPunct="1">
              <a:lnSpc>
                <a:spcPct val="72000"/>
              </a:lnSpc>
              <a:spcBef>
                <a:spcPts val="525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Char char="•"/>
              <a:tabLst/>
              <a:defRPr/>
            </a:pPr>
            <a:endParaRPr kumimoji="0" lang="en-US" sz="21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30200" marR="0" lvl="0" indent="-330200" algn="l" defTabSz="449263" rtl="0" eaLnBrk="1" fontAlgn="base" latinLnBrk="0" hangingPunct="1">
              <a:lnSpc>
                <a:spcPct val="72000"/>
              </a:lnSpc>
              <a:spcBef>
                <a:spcPts val="525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Char char="•"/>
              <a:tabLst/>
              <a:defRPr/>
            </a:pPr>
            <a:endParaRPr kumimoji="0" lang="en-US" sz="21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30200" marR="0" lvl="0" indent="-330200" algn="l" defTabSz="449263" rtl="0" eaLnBrk="1" fontAlgn="base" latinLnBrk="0" hangingPunct="1">
              <a:lnSpc>
                <a:spcPct val="72000"/>
              </a:lnSpc>
              <a:spcBef>
                <a:spcPts val="525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Char char="•"/>
              <a:tabLst/>
              <a:defRPr/>
            </a:pPr>
            <a:endParaRPr kumimoji="0" lang="en-US" sz="21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TSG WIKI</a:t>
            </a:r>
            <a:br>
              <a:rPr lang="nl-NL" dirty="0" smtClean="0"/>
            </a:b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7175" y="2571750"/>
            <a:ext cx="10812463" cy="6434138"/>
          </a:xfrm>
        </p:spPr>
        <p:txBody>
          <a:bodyPr/>
          <a:lstStyle/>
          <a:p>
            <a:r>
              <a:rPr lang="en-US" sz="3200" dirty="0" smtClean="0">
                <a:ln>
                  <a:solidFill>
                    <a:schemeClr val="accent2"/>
                  </a:solidFill>
                </a:ln>
                <a:solidFill>
                  <a:schemeClr val="accent2"/>
                </a:solidFill>
              </a:rPr>
              <a:t> </a:t>
            </a:r>
            <a:r>
              <a:rPr lang="nl-NL" sz="3200" dirty="0" smtClean="0">
                <a:ln>
                  <a:solidFill>
                    <a:schemeClr val="accent2"/>
                  </a:solidFill>
                </a:ln>
                <a:solidFill>
                  <a:schemeClr val="accent2"/>
                </a:solidFill>
                <a:hlinkClick r:id="rId2" tooltip="http://tsgdoc.socsci.ru.nl/index.php/Main_Page"/>
              </a:rPr>
              <a:t>http://tsgdoc.socsci.ru.nl/index.php/Main_Page</a:t>
            </a:r>
            <a:r>
              <a:rPr lang="nl-NL" sz="3200" dirty="0" smtClean="0">
                <a:ln>
                  <a:solidFill>
                    <a:schemeClr val="accent2"/>
                  </a:solidFill>
                </a:ln>
                <a:solidFill>
                  <a:schemeClr val="accent2"/>
                </a:solidFill>
              </a:rPr>
              <a:t> </a:t>
            </a:r>
            <a:endParaRPr lang="nl-NL" sz="3200" dirty="0">
              <a:ln>
                <a:solidFill>
                  <a:schemeClr val="accent2"/>
                </a:solidFill>
              </a:ln>
              <a:solidFill>
                <a:schemeClr val="accent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Manufacturing</a:t>
            </a:r>
            <a:r>
              <a:rPr lang="nl-NL" dirty="0" smtClean="0"/>
              <a:t> </a:t>
            </a:r>
            <a:r>
              <a:rPr lang="nl-NL" dirty="0" err="1" smtClean="0"/>
              <a:t>from</a:t>
            </a:r>
            <a:r>
              <a:rPr lang="nl-NL" dirty="0" smtClean="0"/>
              <a:t> </a:t>
            </a:r>
            <a:r>
              <a:rPr lang="nl-NL" dirty="0" err="1" smtClean="0"/>
              <a:t>old</a:t>
            </a:r>
            <a:r>
              <a:rPr lang="nl-NL" dirty="0" smtClean="0"/>
              <a:t> to </a:t>
            </a:r>
            <a:r>
              <a:rPr lang="nl-NL" dirty="0" err="1" smtClean="0"/>
              <a:t>new</a:t>
            </a:r>
            <a:r>
              <a:rPr lang="nl-NL" dirty="0" smtClean="0"/>
              <a:t> school</a:t>
            </a:r>
            <a:br>
              <a:rPr lang="nl-NL" dirty="0" smtClean="0"/>
            </a:br>
            <a:endParaRPr lang="nl-NL" dirty="0"/>
          </a:p>
        </p:txBody>
      </p:sp>
      <p:pic>
        <p:nvPicPr>
          <p:cNvPr id="6" name="Tijdelijke aanduiding voor inhoud 5" descr="IMG_5442.JPG"/>
          <p:cNvPicPr>
            <a:picLocks noGrp="1" noChangeAspect="1"/>
          </p:cNvPicPr>
          <p:nvPr>
            <p:ph idx="1"/>
          </p:nvPr>
        </p:nvPicPr>
        <p:blipFill>
          <a:blip r:embed="rId2"/>
          <a:srcRect l="-13018" r="-13018"/>
          <a:stretch>
            <a:fillRect/>
          </a:stretch>
        </p:blipFill>
        <p:spPr>
          <a:xfrm>
            <a:off x="862806" y="3123406"/>
            <a:ext cx="9372600" cy="5577324"/>
          </a:xfrm>
        </p:spPr>
      </p:pic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1527175" y="2571750"/>
            <a:ext cx="10812463" cy="643413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330200" marR="0" lvl="0" indent="-330200" algn="l" defTabSz="449263" rtl="0" eaLnBrk="1" fontAlgn="base" latinLnBrk="0" hangingPunct="1">
              <a:lnSpc>
                <a:spcPct val="72000"/>
              </a:lnSpc>
              <a:spcBef>
                <a:spcPts val="525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Char char="•"/>
              <a:tabLst/>
              <a:defRPr/>
            </a:pPr>
            <a:r>
              <a:rPr lang="en-US" sz="2100" kern="0" dirty="0" smtClean="0">
                <a:solidFill>
                  <a:srgbClr val="000000"/>
                </a:solidFill>
                <a:latin typeface="+mn-lt"/>
                <a:cs typeface="+mn-cs"/>
              </a:rPr>
              <a:t>Since 1965 conventional machining</a:t>
            </a:r>
            <a:endParaRPr kumimoji="0" lang="nl-NL" sz="21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Manufacturing</a:t>
            </a:r>
            <a:r>
              <a:rPr lang="nl-NL" dirty="0" smtClean="0"/>
              <a:t> </a:t>
            </a:r>
            <a:r>
              <a:rPr lang="nl-NL" dirty="0" err="1" smtClean="0"/>
              <a:t>from</a:t>
            </a:r>
            <a:r>
              <a:rPr lang="nl-NL" dirty="0" smtClean="0"/>
              <a:t> </a:t>
            </a:r>
            <a:r>
              <a:rPr lang="nl-NL" dirty="0" err="1" smtClean="0"/>
              <a:t>old</a:t>
            </a:r>
            <a:r>
              <a:rPr lang="nl-NL" dirty="0" smtClean="0"/>
              <a:t> to </a:t>
            </a:r>
            <a:r>
              <a:rPr lang="nl-NL" dirty="0" err="1" smtClean="0"/>
              <a:t>new</a:t>
            </a:r>
            <a:r>
              <a:rPr lang="nl-NL" dirty="0" smtClean="0"/>
              <a:t> school</a:t>
            </a:r>
            <a:br>
              <a:rPr lang="nl-NL" dirty="0" smtClean="0"/>
            </a:br>
            <a:endParaRPr lang="nl-NL" dirty="0"/>
          </a:p>
        </p:txBody>
      </p:sp>
      <p:pic>
        <p:nvPicPr>
          <p:cNvPr id="6" name="Tijdelijke aanduiding voor inhoud 5" descr="IMG_5442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30890" y="3123406"/>
            <a:ext cx="7436432" cy="5577324"/>
          </a:xfrm>
        </p:spPr>
      </p:pic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1527175" y="2571750"/>
            <a:ext cx="10812463" cy="643413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330200" marR="0" lvl="0" indent="-330200" algn="l" defTabSz="449263" rtl="0" eaLnBrk="1" fontAlgn="base" latinLnBrk="0" hangingPunct="1">
              <a:lnSpc>
                <a:spcPct val="72000"/>
              </a:lnSpc>
              <a:spcBef>
                <a:spcPts val="525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Char char="•"/>
              <a:tabLst/>
              <a:defRPr/>
            </a:pPr>
            <a:r>
              <a:rPr lang="en-US" sz="2100" kern="0" dirty="0" smtClean="0">
                <a:solidFill>
                  <a:srgbClr val="000000"/>
                </a:solidFill>
                <a:latin typeface="+mn-lt"/>
                <a:cs typeface="+mn-cs"/>
              </a:rPr>
              <a:t>In 1999 introduction of CAD and CNC machining</a:t>
            </a:r>
            <a:endParaRPr kumimoji="0" lang="nl-NL" sz="21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5" name="Afbeelding 4" descr="IMG_5448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4206" y="5485606"/>
            <a:ext cx="4266140" cy="31996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Manufacturing</a:t>
            </a:r>
            <a:r>
              <a:rPr lang="nl-NL" dirty="0" smtClean="0"/>
              <a:t> </a:t>
            </a:r>
            <a:r>
              <a:rPr lang="nl-NL" dirty="0" err="1" smtClean="0"/>
              <a:t>from</a:t>
            </a:r>
            <a:r>
              <a:rPr lang="nl-NL" dirty="0" smtClean="0"/>
              <a:t> </a:t>
            </a:r>
            <a:r>
              <a:rPr lang="nl-NL" dirty="0" err="1" smtClean="0"/>
              <a:t>old</a:t>
            </a:r>
            <a:r>
              <a:rPr lang="nl-NL" dirty="0" smtClean="0"/>
              <a:t> to </a:t>
            </a:r>
            <a:r>
              <a:rPr lang="nl-NL" dirty="0" err="1" smtClean="0"/>
              <a:t>new</a:t>
            </a:r>
            <a:r>
              <a:rPr lang="nl-NL" dirty="0" smtClean="0"/>
              <a:t> </a:t>
            </a:r>
            <a:r>
              <a:rPr lang="nl-NL" dirty="0" smtClean="0"/>
              <a:t>school</a:t>
            </a:r>
            <a:endParaRPr lang="nl-NL" dirty="0"/>
          </a:p>
        </p:txBody>
      </p:sp>
      <p:pic>
        <p:nvPicPr>
          <p:cNvPr id="6" name="Tijdelijke aanduiding voor inhoud 5" descr="IMG_5442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37613" y="3123406"/>
            <a:ext cx="4182993" cy="5577324"/>
          </a:xfrm>
        </p:spPr>
      </p:pic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1527175" y="2571750"/>
            <a:ext cx="10812463" cy="643413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330200" marR="0" lvl="0" indent="-330200" algn="l" defTabSz="449263" rtl="0" eaLnBrk="1" fontAlgn="base" latinLnBrk="0" hangingPunct="1">
              <a:lnSpc>
                <a:spcPct val="72000"/>
              </a:lnSpc>
              <a:spcBef>
                <a:spcPts val="525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Char char="•"/>
              <a:tabLst/>
              <a:defRPr/>
            </a:pPr>
            <a:r>
              <a:rPr lang="en-US" sz="2100" kern="0" noProof="0" dirty="0" smtClean="0">
                <a:solidFill>
                  <a:srgbClr val="000000"/>
                </a:solidFill>
                <a:latin typeface="+mn-lt"/>
                <a:cs typeface="+mn-cs"/>
              </a:rPr>
              <a:t>2013 innovation arrives: rapid prototyping</a:t>
            </a:r>
            <a:endParaRPr kumimoji="0" lang="nl-NL" sz="21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5" name="Afbeelding 4" descr="IMG_5448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9406" y="3834916"/>
            <a:ext cx="3637721" cy="485029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Manufacturing</a:t>
            </a:r>
            <a:r>
              <a:rPr lang="nl-NL" dirty="0" smtClean="0"/>
              <a:t> </a:t>
            </a:r>
            <a:r>
              <a:rPr lang="nl-NL" dirty="0" err="1" smtClean="0"/>
              <a:t>from</a:t>
            </a:r>
            <a:r>
              <a:rPr lang="nl-NL" dirty="0" smtClean="0"/>
              <a:t> </a:t>
            </a:r>
            <a:r>
              <a:rPr lang="nl-NL" dirty="0" err="1" smtClean="0"/>
              <a:t>old</a:t>
            </a:r>
            <a:r>
              <a:rPr lang="nl-NL" dirty="0" smtClean="0"/>
              <a:t> to </a:t>
            </a:r>
            <a:r>
              <a:rPr lang="nl-NL" dirty="0" err="1" smtClean="0"/>
              <a:t>new</a:t>
            </a:r>
            <a:r>
              <a:rPr lang="nl-NL" dirty="0" smtClean="0"/>
              <a:t> </a:t>
            </a:r>
            <a:r>
              <a:rPr lang="nl-NL" dirty="0" smtClean="0"/>
              <a:t>school</a:t>
            </a:r>
            <a:endParaRPr lang="nl-NL" dirty="0"/>
          </a:p>
        </p:txBody>
      </p:sp>
      <p:pic>
        <p:nvPicPr>
          <p:cNvPr id="6" name="Tijdelijke aanduiding voor inhoud 5" descr="IMG_5442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29606" y="3123406"/>
            <a:ext cx="4182993" cy="5577324"/>
          </a:xfrm>
        </p:spPr>
      </p:pic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1527175" y="2571750"/>
            <a:ext cx="10812463" cy="643413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330200" marR="0" lvl="0" indent="-330200" algn="l" defTabSz="449263" rtl="0" eaLnBrk="1" fontAlgn="base" latinLnBrk="0" hangingPunct="1">
              <a:lnSpc>
                <a:spcPct val="72000"/>
              </a:lnSpc>
              <a:spcBef>
                <a:spcPts val="525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Char char="•"/>
              <a:tabLst/>
              <a:defRPr/>
            </a:pPr>
            <a:r>
              <a:rPr lang="en-US" sz="2100" kern="0" noProof="0" dirty="0" smtClean="0">
                <a:solidFill>
                  <a:srgbClr val="000000"/>
                </a:solidFill>
                <a:latin typeface="+mn-lt"/>
                <a:cs typeface="+mn-cs"/>
              </a:rPr>
              <a:t>2014 the next step: different materials</a:t>
            </a:r>
            <a:endParaRPr kumimoji="0" lang="nl-NL" sz="21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5" name="Afbeelding 4" descr="IMG_5448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0206" y="4967115"/>
            <a:ext cx="4856922" cy="364269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Manufacturing</a:t>
            </a:r>
            <a:r>
              <a:rPr lang="nl-NL" dirty="0" smtClean="0"/>
              <a:t> </a:t>
            </a:r>
            <a:r>
              <a:rPr lang="nl-NL" dirty="0" err="1" smtClean="0"/>
              <a:t>from</a:t>
            </a:r>
            <a:r>
              <a:rPr lang="nl-NL" dirty="0" smtClean="0"/>
              <a:t> </a:t>
            </a:r>
            <a:r>
              <a:rPr lang="nl-NL" dirty="0" err="1" smtClean="0"/>
              <a:t>old</a:t>
            </a:r>
            <a:r>
              <a:rPr lang="nl-NL" dirty="0" smtClean="0"/>
              <a:t> to </a:t>
            </a:r>
            <a:r>
              <a:rPr lang="nl-NL" dirty="0" err="1" smtClean="0"/>
              <a:t>new</a:t>
            </a:r>
            <a:r>
              <a:rPr lang="nl-NL" dirty="0" smtClean="0"/>
              <a:t> </a:t>
            </a:r>
            <a:r>
              <a:rPr lang="nl-NL" dirty="0" smtClean="0"/>
              <a:t>school</a:t>
            </a:r>
            <a:endParaRPr lang="nl-NL" dirty="0"/>
          </a:p>
        </p:txBody>
      </p:sp>
      <p:pic>
        <p:nvPicPr>
          <p:cNvPr id="6" name="Tijdelijke aanduiding voor inhoud 5" descr="IMG_5442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29606" y="3257595"/>
            <a:ext cx="7086600" cy="5314949"/>
          </a:xfrm>
        </p:spPr>
      </p:pic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1527175" y="2571750"/>
            <a:ext cx="10812463" cy="643413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330200" marR="0" lvl="0" indent="-330200" algn="l" defTabSz="449263" rtl="0" eaLnBrk="1" fontAlgn="base" latinLnBrk="0" hangingPunct="1">
              <a:lnSpc>
                <a:spcPct val="72000"/>
              </a:lnSpc>
              <a:spcBef>
                <a:spcPts val="525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Char char="•"/>
              <a:tabLst/>
              <a:defRPr/>
            </a:pPr>
            <a:r>
              <a:rPr lang="en-US" sz="2100" kern="0" dirty="0" smtClean="0">
                <a:solidFill>
                  <a:srgbClr val="000000"/>
                </a:solidFill>
                <a:latin typeface="+mn-lt"/>
                <a:cs typeface="+mn-cs"/>
              </a:rPr>
              <a:t>Some products</a:t>
            </a:r>
            <a:endParaRPr kumimoji="0" lang="nl-NL" sz="21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Programming</a:t>
            </a:r>
            <a:r>
              <a:rPr lang="nl-NL" dirty="0" smtClean="0"/>
              <a:t> mobile </a:t>
            </a:r>
            <a:r>
              <a:rPr lang="nl-NL" dirty="0" err="1" smtClean="0"/>
              <a:t>applications</a:t>
            </a:r>
            <a:r>
              <a:rPr lang="nl-NL" dirty="0" smtClean="0"/>
              <a:t/>
            </a:r>
            <a:br>
              <a:rPr lang="nl-NL" dirty="0" smtClean="0"/>
            </a:b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7175" y="2571750"/>
            <a:ext cx="10812463" cy="6434138"/>
          </a:xfrm>
        </p:spPr>
        <p:txBody>
          <a:bodyPr/>
          <a:lstStyle/>
          <a:p>
            <a:pPr>
              <a:buNone/>
            </a:pPr>
            <a:endParaRPr lang="en-US" dirty="0" smtClean="0"/>
          </a:p>
          <a:p>
            <a:r>
              <a:rPr lang="en-US" dirty="0" smtClean="0"/>
              <a:t>Mobile applications in HTML5</a:t>
            </a:r>
            <a:endParaRPr lang="nl-NL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New lab computers</a:t>
            </a:r>
            <a:endParaRPr lang="nl-NL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527175" y="2282825"/>
            <a:ext cx="10812463" cy="6434138"/>
          </a:xfrm>
        </p:spPr>
        <p:txBody>
          <a:bodyPr/>
          <a:lstStyle/>
          <a:p>
            <a:endParaRPr lang="en-US" dirty="0" smtClean="0"/>
          </a:p>
          <a:p>
            <a:r>
              <a:rPr lang="en-US" dirty="0" smtClean="0"/>
              <a:t>Windows 7</a:t>
            </a:r>
          </a:p>
          <a:p>
            <a:endParaRPr lang="en-US" dirty="0" smtClean="0"/>
          </a:p>
          <a:p>
            <a:r>
              <a:rPr lang="en-US" dirty="0" smtClean="0"/>
              <a:t>Network access</a:t>
            </a:r>
          </a:p>
          <a:p>
            <a:pPr lvl="1"/>
            <a:r>
              <a:rPr lang="en-US" dirty="0" smtClean="0"/>
              <a:t>Direct access to DCC workgroup folder</a:t>
            </a:r>
          </a:p>
          <a:p>
            <a:pPr lvl="1"/>
            <a:r>
              <a:rPr lang="en-US" dirty="0" smtClean="0"/>
              <a:t>Easy to backup data</a:t>
            </a:r>
          </a:p>
          <a:p>
            <a:pPr lvl="1"/>
            <a:r>
              <a:rPr lang="en-US" dirty="0" smtClean="0"/>
              <a:t>Maintenance / software updates on all PCs simultaneously</a:t>
            </a:r>
          </a:p>
          <a:p>
            <a:pPr lvl="1">
              <a:buNone/>
            </a:pPr>
            <a:endParaRPr lang="en-US" dirty="0" smtClean="0"/>
          </a:p>
          <a:p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 lvl="1"/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 descr="screenshot desktop O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80712" y="4588574"/>
            <a:ext cx="5632862" cy="3167752"/>
          </a:xfrm>
          <a:prstGeom prst="rect">
            <a:avLst/>
          </a:prstGeom>
        </p:spPr>
      </p:pic>
      <p:pic>
        <p:nvPicPr>
          <p:cNvPr id="6" name="Picture 5" descr="screenshot desktop OFF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900582" y="4588141"/>
            <a:ext cx="5615644" cy="3158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New labs and </a:t>
            </a:r>
            <a:r>
              <a:rPr lang="nl-NL" dirty="0" err="1" smtClean="0"/>
              <a:t>devices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 dirty="0" smtClean="0"/>
          </a:p>
          <a:p>
            <a:r>
              <a:rPr lang="nl-NL" dirty="0" smtClean="0"/>
              <a:t>TMS/EEG lab</a:t>
            </a:r>
          </a:p>
          <a:p>
            <a:pPr lvl="0"/>
            <a:r>
              <a:rPr lang="en-US" dirty="0" smtClean="0"/>
              <a:t>B.00.30 / B.</a:t>
            </a:r>
            <a:r>
              <a:rPr lang="en-US" dirty="0" smtClean="0"/>
              <a:t>00.30A</a:t>
            </a:r>
          </a:p>
          <a:p>
            <a:r>
              <a:rPr lang="en-US" dirty="0" smtClean="0"/>
              <a:t>No running TMS studies yet </a:t>
            </a:r>
          </a:p>
          <a:p>
            <a:pPr lvl="0"/>
            <a:endParaRPr lang="en-US" dirty="0" smtClean="0"/>
          </a:p>
          <a:p>
            <a:endParaRPr lang="nl-NL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1679575" y="2435225"/>
            <a:ext cx="10812463" cy="643413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330200" marR="0" lvl="0" indent="-330200" algn="l" defTabSz="449263" rtl="0" eaLnBrk="1" fontAlgn="base" latinLnBrk="0" hangingPunct="1">
              <a:lnSpc>
                <a:spcPct val="72000"/>
              </a:lnSpc>
              <a:spcBef>
                <a:spcPts val="525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Char char="•"/>
              <a:tabLst/>
              <a:defRPr/>
            </a:pPr>
            <a:endParaRPr kumimoji="0" lang="en-US" sz="21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30200" marR="0" lvl="0" indent="-330200" algn="l" defTabSz="449263" rtl="0" eaLnBrk="1" fontAlgn="base" latinLnBrk="0" hangingPunct="1">
              <a:lnSpc>
                <a:spcPct val="72000"/>
              </a:lnSpc>
              <a:spcBef>
                <a:spcPts val="525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Char char="•"/>
              <a:tabLst/>
              <a:defRPr/>
            </a:pPr>
            <a:endParaRPr kumimoji="0" lang="en-US" sz="21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30200" marR="0" lvl="0" indent="-330200" algn="l" defTabSz="449263" rtl="0" eaLnBrk="1" fontAlgn="base" latinLnBrk="0" hangingPunct="1">
              <a:lnSpc>
                <a:spcPct val="72000"/>
              </a:lnSpc>
              <a:spcBef>
                <a:spcPts val="525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Char char="•"/>
              <a:tabLst/>
              <a:defRPr/>
            </a:pPr>
            <a:endParaRPr kumimoji="0" lang="en-US" sz="21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30200" marR="0" lvl="0" indent="-330200" algn="l" defTabSz="449263" rtl="0" eaLnBrk="1" fontAlgn="base" latinLnBrk="0" hangingPunct="1">
              <a:lnSpc>
                <a:spcPct val="72000"/>
              </a:lnSpc>
              <a:spcBef>
                <a:spcPts val="525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Char char="•"/>
              <a:tabLst/>
              <a:defRPr/>
            </a:pPr>
            <a:endParaRPr kumimoji="0" lang="en-US" sz="21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30200" marR="0" lvl="0" indent="-330200" algn="l" defTabSz="449263" rtl="0" eaLnBrk="1" fontAlgn="base" latinLnBrk="0" hangingPunct="1">
              <a:lnSpc>
                <a:spcPct val="72000"/>
              </a:lnSpc>
              <a:spcBef>
                <a:spcPts val="525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Char char="•"/>
              <a:tabLst/>
              <a:defRPr/>
            </a:pPr>
            <a:endParaRPr kumimoji="0" lang="en-US" sz="21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30200" marR="0" lvl="0" indent="-330200" algn="l" defTabSz="449263" rtl="0" eaLnBrk="1" fontAlgn="base" latinLnBrk="0" hangingPunct="1">
              <a:lnSpc>
                <a:spcPct val="72000"/>
              </a:lnSpc>
              <a:spcBef>
                <a:spcPts val="525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Char char="•"/>
              <a:tabLst/>
              <a:defRPr/>
            </a:pPr>
            <a:endParaRPr kumimoji="0" lang="en-US" sz="21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30200" marR="0" lvl="0" indent="-330200" algn="l" defTabSz="449263" rtl="0" eaLnBrk="1" fontAlgn="base" latinLnBrk="0" hangingPunct="1">
              <a:lnSpc>
                <a:spcPct val="72000"/>
              </a:lnSpc>
              <a:spcBef>
                <a:spcPts val="525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Char char="•"/>
              <a:tabLst/>
              <a:defRPr/>
            </a:pPr>
            <a:endParaRPr kumimoji="0" lang="en-US" sz="21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30200" marR="0" lvl="0" indent="-330200" algn="l" defTabSz="449263" rtl="0" eaLnBrk="1" fontAlgn="base" latinLnBrk="0" hangingPunct="1">
              <a:lnSpc>
                <a:spcPct val="72000"/>
              </a:lnSpc>
              <a:spcBef>
                <a:spcPts val="525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Char char="•"/>
              <a:tabLst/>
              <a:defRPr/>
            </a:pPr>
            <a:endParaRPr kumimoji="0" lang="en-US" sz="21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30200" marR="0" lvl="0" indent="-330200" algn="l" defTabSz="449263" rtl="0" eaLnBrk="1" fontAlgn="base" latinLnBrk="0" hangingPunct="1">
              <a:lnSpc>
                <a:spcPct val="72000"/>
              </a:lnSpc>
              <a:spcBef>
                <a:spcPts val="525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Char char="•"/>
              <a:tabLst/>
              <a:defRPr/>
            </a:pPr>
            <a:endParaRPr kumimoji="0" lang="en-US" sz="21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1831975" y="2587625"/>
            <a:ext cx="10812463" cy="643413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330200" marR="0" lvl="0" indent="-330200" algn="l" defTabSz="449263" rtl="0" eaLnBrk="1" fontAlgn="base" latinLnBrk="0" hangingPunct="1">
              <a:lnSpc>
                <a:spcPct val="72000"/>
              </a:lnSpc>
              <a:spcBef>
                <a:spcPts val="525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None/>
              <a:tabLst/>
              <a:defRPr/>
            </a:pPr>
            <a:endParaRPr kumimoji="0" lang="en-US" sz="21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30200" marR="0" lvl="0" indent="-330200" algn="l" defTabSz="449263" rtl="0" eaLnBrk="1" fontAlgn="base" latinLnBrk="0" hangingPunct="1">
              <a:lnSpc>
                <a:spcPct val="72000"/>
              </a:lnSpc>
              <a:spcBef>
                <a:spcPts val="525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Char char="•"/>
              <a:tabLst/>
              <a:defRPr/>
            </a:pPr>
            <a:endParaRPr kumimoji="0" lang="en-US" sz="21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30200" marR="0" lvl="0" indent="-330200" algn="l" defTabSz="449263" rtl="0" eaLnBrk="1" fontAlgn="base" latinLnBrk="0" hangingPunct="1">
              <a:lnSpc>
                <a:spcPct val="72000"/>
              </a:lnSpc>
              <a:spcBef>
                <a:spcPts val="525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Char char="•"/>
              <a:tabLst/>
              <a:defRPr/>
            </a:pPr>
            <a:endParaRPr kumimoji="0" lang="en-US" sz="21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30200" marR="0" lvl="0" indent="-330200" algn="l" defTabSz="449263" rtl="0" eaLnBrk="1" fontAlgn="base" latinLnBrk="0" hangingPunct="1">
              <a:lnSpc>
                <a:spcPct val="72000"/>
              </a:lnSpc>
              <a:spcBef>
                <a:spcPts val="525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Char char="•"/>
              <a:tabLst/>
              <a:defRPr/>
            </a:pPr>
            <a:endParaRPr kumimoji="0" lang="en-US" sz="21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30200" marR="0" lvl="0" indent="-330200" algn="l" defTabSz="449263" rtl="0" eaLnBrk="1" fontAlgn="base" latinLnBrk="0" hangingPunct="1">
              <a:lnSpc>
                <a:spcPct val="72000"/>
              </a:lnSpc>
              <a:spcBef>
                <a:spcPts val="525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Char char="•"/>
              <a:tabLst/>
              <a:defRPr/>
            </a:pPr>
            <a:endParaRPr kumimoji="0" lang="en-US" sz="21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30200" marR="0" lvl="0" indent="-330200" algn="l" defTabSz="449263" rtl="0" eaLnBrk="1" fontAlgn="base" latinLnBrk="0" hangingPunct="1">
              <a:lnSpc>
                <a:spcPct val="72000"/>
              </a:lnSpc>
              <a:spcBef>
                <a:spcPts val="525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Char char="•"/>
              <a:tabLst/>
              <a:defRPr/>
            </a:pPr>
            <a:endParaRPr kumimoji="0" lang="en-US" sz="21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30200" marR="0" lvl="0" indent="-330200" algn="l" defTabSz="449263" rtl="0" eaLnBrk="1" fontAlgn="base" latinLnBrk="0" hangingPunct="1">
              <a:lnSpc>
                <a:spcPct val="72000"/>
              </a:lnSpc>
              <a:spcBef>
                <a:spcPts val="525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Char char="•"/>
              <a:tabLst/>
              <a:defRPr/>
            </a:pPr>
            <a:endParaRPr kumimoji="0" lang="en-US" sz="21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30200" marR="0" lvl="0" indent="-330200" algn="l" defTabSz="449263" rtl="0" eaLnBrk="1" fontAlgn="base" latinLnBrk="0" hangingPunct="1">
              <a:lnSpc>
                <a:spcPct val="72000"/>
              </a:lnSpc>
              <a:spcBef>
                <a:spcPts val="525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Char char="•"/>
              <a:tabLst/>
              <a:defRPr/>
            </a:pPr>
            <a:endParaRPr kumimoji="0" lang="en-US" sz="21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30200" marR="0" lvl="0" indent="-330200" algn="l" defTabSz="449263" rtl="0" eaLnBrk="1" fontAlgn="base" latinLnBrk="0" hangingPunct="1">
              <a:lnSpc>
                <a:spcPct val="72000"/>
              </a:lnSpc>
              <a:spcBef>
                <a:spcPts val="525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Char char="•"/>
              <a:tabLst/>
              <a:defRPr/>
            </a:pPr>
            <a:endParaRPr kumimoji="0" lang="en-US" sz="21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6" name="Picture 5" descr="FullSizeRender (5)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68958" y="3939902"/>
            <a:ext cx="5696181" cy="4272136"/>
          </a:xfrm>
          <a:prstGeom prst="rect">
            <a:avLst/>
          </a:prstGeom>
        </p:spPr>
      </p:pic>
      <p:pic>
        <p:nvPicPr>
          <p:cNvPr id="7" name="Picture 6" descr="FullSizeRender (6)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789639" y="3945564"/>
            <a:ext cx="5688632" cy="4266474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1521791" y="2499742"/>
            <a:ext cx="10812463" cy="643413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330200" marR="0" lvl="0" indent="-330200" algn="l" defTabSz="449263" rtl="0" eaLnBrk="1" fontAlgn="base" latinLnBrk="0" hangingPunct="1">
              <a:lnSpc>
                <a:spcPct val="72000"/>
              </a:lnSpc>
              <a:spcBef>
                <a:spcPts val="525"/>
              </a:spcBef>
              <a:spcAft>
                <a:spcPct val="0"/>
              </a:spcAft>
              <a:buClr>
                <a:srgbClr val="000000"/>
              </a:buClr>
              <a:buSzPct val="100000"/>
              <a:tabLst/>
              <a:defRPr/>
            </a:pPr>
            <a:endParaRPr lang="en-US" sz="2100" kern="0" dirty="0" smtClean="0">
              <a:solidFill>
                <a:srgbClr val="000000"/>
              </a:solidFill>
              <a:latin typeface="+mn-lt"/>
              <a:cs typeface="+mn-cs"/>
            </a:endParaRPr>
          </a:p>
          <a:p>
            <a:pPr marL="330200" marR="0" lvl="0" indent="-330200" algn="l" defTabSz="449263" rtl="0" eaLnBrk="1" fontAlgn="base" latinLnBrk="0" hangingPunct="1">
              <a:lnSpc>
                <a:spcPct val="72000"/>
              </a:lnSpc>
              <a:spcBef>
                <a:spcPts val="525"/>
              </a:spcBef>
              <a:spcAft>
                <a:spcPct val="0"/>
              </a:spcAft>
              <a:buClr>
                <a:srgbClr val="000000"/>
              </a:buClr>
              <a:buSzPct val="100000"/>
              <a:tabLst/>
              <a:defRPr/>
            </a:pPr>
            <a:endParaRPr kumimoji="0" lang="en-US" sz="21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30200" marR="0" lvl="0" indent="-330200" algn="l" defTabSz="449263" rtl="0" eaLnBrk="1" fontAlgn="base" latinLnBrk="0" hangingPunct="1">
              <a:lnSpc>
                <a:spcPct val="72000"/>
              </a:lnSpc>
              <a:spcBef>
                <a:spcPts val="525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Char char="•"/>
              <a:tabLst/>
              <a:defRPr/>
            </a:pPr>
            <a:endParaRPr kumimoji="0" lang="en-US" sz="21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30200" marR="0" lvl="0" indent="-330200" algn="l" defTabSz="449263" rtl="0" eaLnBrk="1" fontAlgn="base" latinLnBrk="0" hangingPunct="1">
              <a:lnSpc>
                <a:spcPct val="72000"/>
              </a:lnSpc>
              <a:spcBef>
                <a:spcPts val="525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Char char="•"/>
              <a:tabLst/>
              <a:defRPr/>
            </a:pPr>
            <a:endParaRPr kumimoji="0" lang="en-US" sz="21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30200" marR="0" lvl="0" indent="-330200" algn="l" defTabSz="449263" rtl="0" eaLnBrk="1" fontAlgn="base" latinLnBrk="0" hangingPunct="1">
              <a:lnSpc>
                <a:spcPct val="72000"/>
              </a:lnSpc>
              <a:spcBef>
                <a:spcPts val="525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Char char="•"/>
              <a:tabLst/>
              <a:defRPr/>
            </a:pPr>
            <a:endParaRPr kumimoji="0" lang="en-US" sz="21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30200" marR="0" lvl="0" indent="-330200" algn="l" defTabSz="449263" rtl="0" eaLnBrk="1" fontAlgn="base" latinLnBrk="0" hangingPunct="1">
              <a:lnSpc>
                <a:spcPct val="72000"/>
              </a:lnSpc>
              <a:spcBef>
                <a:spcPts val="525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Char char="•"/>
              <a:tabLst/>
              <a:defRPr/>
            </a:pPr>
            <a:endParaRPr kumimoji="0" lang="en-US" sz="21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30200" marR="0" lvl="0" indent="-330200" algn="l" defTabSz="449263" rtl="0" eaLnBrk="1" fontAlgn="base" latinLnBrk="0" hangingPunct="1">
              <a:lnSpc>
                <a:spcPct val="72000"/>
              </a:lnSpc>
              <a:spcBef>
                <a:spcPts val="525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Char char="•"/>
              <a:tabLst/>
              <a:defRPr/>
            </a:pPr>
            <a:endParaRPr kumimoji="0" lang="en-US" sz="21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30200" marR="0" lvl="0" indent="-330200" algn="l" defTabSz="449263" rtl="0" eaLnBrk="1" fontAlgn="base" latinLnBrk="0" hangingPunct="1">
              <a:lnSpc>
                <a:spcPct val="72000"/>
              </a:lnSpc>
              <a:spcBef>
                <a:spcPts val="525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Char char="•"/>
              <a:tabLst/>
              <a:defRPr/>
            </a:pPr>
            <a:endParaRPr kumimoji="0" lang="en-US" sz="21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30200" marR="0" lvl="0" indent="-330200" algn="l" defTabSz="449263" rtl="0" eaLnBrk="1" fontAlgn="base" latinLnBrk="0" hangingPunct="1">
              <a:lnSpc>
                <a:spcPct val="72000"/>
              </a:lnSpc>
              <a:spcBef>
                <a:spcPts val="525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Char char="•"/>
              <a:tabLst/>
              <a:defRPr/>
            </a:pPr>
            <a:endParaRPr kumimoji="0" lang="en-US" sz="21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New labs and </a:t>
            </a:r>
            <a:r>
              <a:rPr lang="nl-NL" dirty="0" err="1" smtClean="0"/>
              <a:t>devices</a:t>
            </a:r>
            <a:endParaRPr lang="nl-NL" dirty="0"/>
          </a:p>
        </p:txBody>
      </p:sp>
      <p:pic>
        <p:nvPicPr>
          <p:cNvPr id="6" name="Tijdelijke aanduiding voor inhoud 5" descr="IMG_5442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79800" y="3257595"/>
            <a:ext cx="3986211" cy="5314949"/>
          </a:xfrm>
        </p:spPr>
      </p:pic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1527175" y="2571750"/>
            <a:ext cx="10812463" cy="643413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330200" marR="0" lvl="0" indent="-330200" algn="l" defTabSz="449263" rtl="0" eaLnBrk="1" fontAlgn="base" latinLnBrk="0" hangingPunct="1">
              <a:lnSpc>
                <a:spcPct val="72000"/>
              </a:lnSpc>
              <a:spcBef>
                <a:spcPts val="525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Char char="•"/>
              <a:tabLst/>
              <a:defRPr/>
            </a:pPr>
            <a:r>
              <a:rPr lang="en-US" sz="2100" kern="0" dirty="0" err="1" smtClean="0">
                <a:solidFill>
                  <a:srgbClr val="000000"/>
                </a:solidFill>
                <a:latin typeface="+mn-lt"/>
                <a:cs typeface="+mn-cs"/>
              </a:rPr>
              <a:t>Trigno</a:t>
            </a:r>
            <a:r>
              <a:rPr lang="en-US" sz="2100" kern="0" dirty="0" smtClean="0">
                <a:solidFill>
                  <a:srgbClr val="000000"/>
                </a:solidFill>
                <a:latin typeface="+mn-lt"/>
                <a:cs typeface="+mn-cs"/>
              </a:rPr>
              <a:t> 16 channel wireless EMG and </a:t>
            </a:r>
            <a:r>
              <a:rPr lang="en-US" sz="2100" kern="0" dirty="0" err="1" smtClean="0">
                <a:solidFill>
                  <a:srgbClr val="000000"/>
                </a:solidFill>
                <a:latin typeface="+mn-lt"/>
                <a:cs typeface="+mn-cs"/>
              </a:rPr>
              <a:t>accellerometers</a:t>
            </a:r>
            <a:endParaRPr kumimoji="0" lang="nl-NL" sz="21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New labs and </a:t>
            </a:r>
            <a:r>
              <a:rPr lang="nl-NL" dirty="0" err="1" smtClean="0"/>
              <a:t>devices</a:t>
            </a:r>
            <a:endParaRPr lang="nl-NL" dirty="0"/>
          </a:p>
        </p:txBody>
      </p:sp>
      <p:pic>
        <p:nvPicPr>
          <p:cNvPr id="6" name="Tijdelijke aanduiding voor inhoud 5" descr="IMG_5442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29606" y="3809206"/>
            <a:ext cx="5993606" cy="4495204"/>
          </a:xfrm>
        </p:spPr>
      </p:pic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1527175" y="2571750"/>
            <a:ext cx="10812463" cy="643413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330200" marR="0" lvl="0" indent="-330200" algn="l" defTabSz="449263" rtl="0" eaLnBrk="1" fontAlgn="base" latinLnBrk="0" hangingPunct="1">
              <a:lnSpc>
                <a:spcPct val="72000"/>
              </a:lnSpc>
              <a:spcBef>
                <a:spcPts val="525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Char char="•"/>
              <a:tabLst/>
              <a:defRPr/>
            </a:pPr>
            <a:r>
              <a:rPr lang="en-US" sz="2100" kern="0" noProof="0" dirty="0" smtClean="0">
                <a:solidFill>
                  <a:srgbClr val="000000"/>
                </a:solidFill>
                <a:latin typeface="+mn-lt"/>
                <a:cs typeface="+mn-cs"/>
              </a:rPr>
              <a:t>SR research </a:t>
            </a:r>
            <a:r>
              <a:rPr lang="en-US" sz="2100" kern="0" noProof="0" dirty="0" err="1" smtClean="0">
                <a:solidFill>
                  <a:srgbClr val="000000"/>
                </a:solidFill>
                <a:latin typeface="+mn-lt"/>
                <a:cs typeface="+mn-cs"/>
              </a:rPr>
              <a:t>eyelink</a:t>
            </a:r>
            <a:r>
              <a:rPr lang="en-US" sz="2100" kern="0" noProof="0" dirty="0" smtClean="0">
                <a:solidFill>
                  <a:srgbClr val="000000"/>
                </a:solidFill>
                <a:latin typeface="+mn-lt"/>
                <a:cs typeface="+mn-cs"/>
              </a:rPr>
              <a:t> 1000+</a:t>
            </a:r>
            <a:endParaRPr kumimoji="0" lang="nl-NL" sz="21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New labs and </a:t>
            </a:r>
            <a:r>
              <a:rPr lang="nl-NL" dirty="0" err="1" smtClean="0"/>
              <a:t>devices</a:t>
            </a:r>
            <a:endParaRPr lang="nl-NL" dirty="0"/>
          </a:p>
        </p:txBody>
      </p:sp>
      <p:pic>
        <p:nvPicPr>
          <p:cNvPr id="6" name="Tijdelijke aanduiding voor inhoud 5" descr="IMG_5442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29606" y="3809206"/>
            <a:ext cx="5993605" cy="4495204"/>
          </a:xfrm>
        </p:spPr>
      </p:pic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1527175" y="2571750"/>
            <a:ext cx="10812463" cy="643413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330200" marR="0" lvl="0" indent="-330200" algn="l" defTabSz="449263" rtl="0" eaLnBrk="1" fontAlgn="base" latinLnBrk="0" hangingPunct="1">
              <a:lnSpc>
                <a:spcPct val="72000"/>
              </a:lnSpc>
              <a:spcBef>
                <a:spcPts val="525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Char char="•"/>
              <a:tabLst/>
              <a:defRPr/>
            </a:pPr>
            <a:r>
              <a:rPr lang="en-US" sz="2100" kern="0" dirty="0" err="1" smtClean="0">
                <a:solidFill>
                  <a:srgbClr val="000000"/>
                </a:solidFill>
                <a:latin typeface="+mn-lt"/>
                <a:cs typeface="+mn-cs"/>
              </a:rPr>
              <a:t>Eyetracker</a:t>
            </a:r>
            <a:r>
              <a:rPr lang="en-US" sz="2100" kern="0" dirty="0" smtClean="0">
                <a:solidFill>
                  <a:srgbClr val="000000"/>
                </a:solidFill>
                <a:latin typeface="+mn-lt"/>
                <a:cs typeface="+mn-cs"/>
              </a:rPr>
              <a:t> SMI RED</a:t>
            </a:r>
            <a:endParaRPr kumimoji="0" lang="nl-NL" sz="21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New labs and </a:t>
            </a:r>
            <a:r>
              <a:rPr lang="nl-NL" dirty="0" err="1" smtClean="0"/>
              <a:t>devices</a:t>
            </a:r>
            <a:endParaRPr lang="nl-NL" dirty="0"/>
          </a:p>
        </p:txBody>
      </p:sp>
      <p:pic>
        <p:nvPicPr>
          <p:cNvPr id="6" name="Tijdelijke aanduiding voor inhoud 5" descr="IMG_5442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53405" y="3077071"/>
            <a:ext cx="3978101" cy="5304135"/>
          </a:xfrm>
        </p:spPr>
      </p:pic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1527175" y="2571750"/>
            <a:ext cx="10812463" cy="643413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330200" marR="0" lvl="0" indent="-330200" algn="l" defTabSz="449263" rtl="0" eaLnBrk="1" fontAlgn="base" latinLnBrk="0" hangingPunct="1">
              <a:lnSpc>
                <a:spcPct val="72000"/>
              </a:lnSpc>
              <a:spcBef>
                <a:spcPts val="525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Char char="•"/>
              <a:tabLst/>
              <a:defRPr/>
            </a:pPr>
            <a:r>
              <a:rPr lang="en-US" sz="2100" kern="0" noProof="0" dirty="0" smtClean="0">
                <a:solidFill>
                  <a:srgbClr val="000000"/>
                </a:solidFill>
                <a:latin typeface="+mn-lt"/>
                <a:cs typeface="+mn-cs"/>
              </a:rPr>
              <a:t>NDI </a:t>
            </a:r>
            <a:r>
              <a:rPr lang="en-US" sz="2100" kern="0" noProof="0" dirty="0" err="1" smtClean="0">
                <a:solidFill>
                  <a:srgbClr val="000000"/>
                </a:solidFill>
                <a:latin typeface="+mn-lt"/>
                <a:cs typeface="+mn-cs"/>
              </a:rPr>
              <a:t>Optotrack</a:t>
            </a:r>
            <a:r>
              <a:rPr lang="en-US" sz="2100" kern="0" noProof="0" dirty="0" smtClean="0">
                <a:solidFill>
                  <a:srgbClr val="000000"/>
                </a:solidFill>
                <a:latin typeface="+mn-lt"/>
                <a:cs typeface="+mn-cs"/>
              </a:rPr>
              <a:t> </a:t>
            </a:r>
            <a:r>
              <a:rPr lang="en-US" sz="2100" kern="0" noProof="0" dirty="0" err="1" smtClean="0">
                <a:solidFill>
                  <a:srgbClr val="000000"/>
                </a:solidFill>
                <a:latin typeface="+mn-lt"/>
                <a:cs typeface="+mn-cs"/>
              </a:rPr>
              <a:t>Certus</a:t>
            </a:r>
            <a:endParaRPr kumimoji="0" lang="nl-NL" sz="21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Informed Consent Procedure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Finalized projects: Hand in consent and screening forms (original version) to lab coordinator </a:t>
            </a:r>
          </a:p>
          <a:p>
            <a:endParaRPr lang="en-US" dirty="0" smtClean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Forms must be filled out completely by BOTH participant and researcher</a:t>
            </a:r>
          </a:p>
          <a:p>
            <a:endParaRPr lang="en-US" dirty="0" smtClean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Always use the latest version of screening and consent forms</a:t>
            </a:r>
          </a:p>
          <a:p>
            <a:pPr>
              <a:buNone/>
            </a:pPr>
            <a:r>
              <a:rPr lang="en-US" dirty="0" smtClean="0">
                <a:solidFill>
                  <a:schemeClr val="tx1"/>
                </a:solidFill>
              </a:rPr>
              <a:t>	(currently: version 1.7, July 2014)</a:t>
            </a:r>
          </a:p>
          <a:p>
            <a:endParaRPr lang="en-US" dirty="0" smtClean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Do </a:t>
            </a:r>
            <a:r>
              <a:rPr lang="en-US" b="1" dirty="0" smtClean="0">
                <a:solidFill>
                  <a:schemeClr val="tx1"/>
                </a:solidFill>
              </a:rPr>
              <a:t>NOT </a:t>
            </a:r>
            <a:r>
              <a:rPr lang="en-US" dirty="0" smtClean="0">
                <a:solidFill>
                  <a:schemeClr val="tx1"/>
                </a:solidFill>
              </a:rPr>
              <a:t>use example forms (included in participant information packages)!</a:t>
            </a: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pPr>
              <a:buNone/>
            </a:pPr>
            <a:endParaRPr lang="en-US" dirty="0" smtClean="0">
              <a:solidFill>
                <a:schemeClr val="tx1"/>
              </a:solidFill>
            </a:endParaRPr>
          </a:p>
          <a:p>
            <a:pPr>
              <a:buNone/>
            </a:pPr>
            <a:endParaRPr lang="en-US" dirty="0" smtClean="0">
              <a:solidFill>
                <a:schemeClr val="tx1"/>
              </a:solidFill>
            </a:endParaRPr>
          </a:p>
          <a:p>
            <a:pPr>
              <a:buNone/>
            </a:pPr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rgbClr val="92D050"/>
              </a:solidFill>
            </a:endParaRPr>
          </a:p>
          <a:p>
            <a:pPr lvl="1"/>
            <a:endParaRPr lang="en-US" dirty="0"/>
          </a:p>
          <a:p>
            <a:pPr lvl="1"/>
            <a:endParaRPr 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Hello</a:t>
            </a:r>
            <a:r>
              <a:rPr lang="nl-NL" dirty="0" smtClean="0"/>
              <a:t> / </a:t>
            </a:r>
            <a:r>
              <a:rPr lang="nl-NL" dirty="0" err="1" smtClean="0"/>
              <a:t>goodbye</a:t>
            </a:r>
            <a:r>
              <a:rPr lang="nl-NL" dirty="0" smtClean="0"/>
              <a:t/>
            </a:r>
            <a:br>
              <a:rPr lang="nl-NL" dirty="0" smtClean="0"/>
            </a:b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7175" y="2571750"/>
            <a:ext cx="10812463" cy="6434138"/>
          </a:xfrm>
        </p:spPr>
        <p:txBody>
          <a:bodyPr/>
          <a:lstStyle/>
          <a:p>
            <a:r>
              <a:rPr lang="en-US" dirty="0" smtClean="0"/>
              <a:t>Miriam Kos will return / </a:t>
            </a:r>
            <a:r>
              <a:rPr lang="en-US" dirty="0" err="1" smtClean="0"/>
              <a:t>Geertje</a:t>
            </a:r>
            <a:r>
              <a:rPr lang="en-US" dirty="0" smtClean="0"/>
              <a:t> van Bergen will leave next Monday (November 17)</a:t>
            </a:r>
            <a:endParaRPr lang="nl-NL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72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Arial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72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Arial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2286</TotalTime>
  <Words>278</Words>
  <Application>Microsoft Macintosh PowerPoint</Application>
  <PresentationFormat>Aangepast</PresentationFormat>
  <Paragraphs>124</Paragraphs>
  <Slides>16</Slides>
  <Notes>1</Notes>
  <HiddenSlides>0</HiddenSlides>
  <MMClips>0</MMClips>
  <ScaleCrop>false</ScaleCrop>
  <HeadingPairs>
    <vt:vector size="4" baseType="variant">
      <vt:variant>
        <vt:lpstr>Ontwerpsjabloon</vt:lpstr>
      </vt:variant>
      <vt:variant>
        <vt:i4>1</vt:i4>
      </vt:variant>
      <vt:variant>
        <vt:lpstr>Diatitels</vt:lpstr>
      </vt:variant>
      <vt:variant>
        <vt:i4>16</vt:i4>
      </vt:variant>
    </vt:vector>
  </HeadingPairs>
  <TitlesOfParts>
    <vt:vector size="17" baseType="lpstr">
      <vt:lpstr>Office Theme</vt:lpstr>
      <vt:lpstr>Lab issues </vt:lpstr>
      <vt:lpstr>New lab computers</vt:lpstr>
      <vt:lpstr>New labs and devices</vt:lpstr>
      <vt:lpstr>New labs and devices</vt:lpstr>
      <vt:lpstr>New labs and devices</vt:lpstr>
      <vt:lpstr>New labs and devices</vt:lpstr>
      <vt:lpstr>New labs and devices</vt:lpstr>
      <vt:lpstr>Informed Consent Procedure</vt:lpstr>
      <vt:lpstr>Hello / goodbye </vt:lpstr>
      <vt:lpstr>TSG WIKI </vt:lpstr>
      <vt:lpstr>Manufacturing from old to new school </vt:lpstr>
      <vt:lpstr>Manufacturing from old to new school </vt:lpstr>
      <vt:lpstr>Manufacturing from old to new school</vt:lpstr>
      <vt:lpstr>Manufacturing from old to new school</vt:lpstr>
      <vt:lpstr>Manufacturing from old to new school</vt:lpstr>
      <vt:lpstr>Programming mobile applications 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Titel van de presentatie</dc:title>
  <dc:creator>Kos, M. (Miriam)</dc:creator>
  <cp:lastModifiedBy>Norbert</cp:lastModifiedBy>
  <cp:revision>212</cp:revision>
  <dcterms:created xsi:type="dcterms:W3CDTF">2014-11-12T18:07:04Z</dcterms:created>
  <dcterms:modified xsi:type="dcterms:W3CDTF">2014-11-12T20:13:49Z</dcterms:modified>
</cp:coreProperties>
</file>